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1" r:id="rId4"/>
    <p:sldId id="258" r:id="rId5"/>
    <p:sldId id="259" r:id="rId6"/>
    <p:sldId id="260" r:id="rId7"/>
    <p:sldId id="265" r:id="rId8"/>
    <p:sldId id="262" r:id="rId9"/>
    <p:sldId id="264" r:id="rId10"/>
    <p:sldId id="274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036700-16C2-4600-9999-036D390A9E4F}" v="22" dt="2023-02-23T04:05:37.0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85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60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82DDA-3CDE-15E7-E876-CB99B7650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A98775-E99D-56E7-F924-65E947B97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30508-10CA-0D21-5E72-59AE828CD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55B0-54FD-41FA-8F29-C573691B763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30F87-0C8C-E8C7-BF90-DEB087886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F25DE-1ABE-0697-59FD-BD87D68DA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3004-484B-4A24-AF02-4FD9C2E7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91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E58C2-1361-7DD3-3E19-C807A50C9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13B3C0-9986-4274-9348-D04F2A27EA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3207B-B5F3-AEF9-0915-1650682A1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55B0-54FD-41FA-8F29-C573691B763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6620F-5AAD-FA48-CF24-1B8FA5EF5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0CC30-52B3-4655-858A-8AFCE24DB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3004-484B-4A24-AF02-4FD9C2E7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4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491867-4030-36BC-33CC-E146C187ED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F5388D-A333-E65D-C14F-AEF2F64EE4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A689A-E9A3-5DAA-0FDD-FDECE3224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55B0-54FD-41FA-8F29-C573691B763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C8260-B1B2-C0E0-D136-63CEFA9ED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823D3-4635-8156-8D4F-33819341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3004-484B-4A24-AF02-4FD9C2E7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7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9CAF6-45CB-CD79-915C-444B98329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F70B8-4D03-F4D9-80A1-38937323F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3E1A2-51DE-4362-3CF2-839FC4390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55B0-54FD-41FA-8F29-C573691B763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C06ED-8D32-5EDD-5619-8AB61A39B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F5E95-8B2B-F551-0642-DD61A7101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3004-484B-4A24-AF02-4FD9C2E7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13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BC242-F2B2-DCBC-E147-514BD170A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2B7FC-5126-D2F5-F931-526E719BD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CFAC6-A873-4796-58B5-BD8E779EC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55B0-54FD-41FA-8F29-C573691B763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B3D90-E8A4-70F1-DDBD-2684595ED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D2BD2-9A1D-998F-E9A0-6D347B788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3004-484B-4A24-AF02-4FD9C2E7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71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7488A-52D0-0BAF-92DC-7F4BC77AA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C47F4-06B7-898B-E47E-E251255A6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7A10E-F366-F681-3F03-7FE70A89C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B35CB-A238-4FBC-6321-33FE063D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55B0-54FD-41FA-8F29-C573691B763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ACE009-A9EF-12CD-4684-7D5F0A073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8A3ED-7F32-D3B8-C47D-9AA6E2267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3004-484B-4A24-AF02-4FD9C2E7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56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A0514-B429-B400-2B3B-E53270B72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CF62E-B04E-6DB5-AEB5-886D0940B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DD4A31-60F5-D4E1-DBD1-D64D7E232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644D42-0D65-D95C-17D1-42086DD4FA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31AE74-4A67-454D-7ACE-CC846DD747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BF7BC7-B1A7-7B4A-0314-7540BCC70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55B0-54FD-41FA-8F29-C573691B763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2C7211-B225-4F52-5971-F017095FB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4CD276-FA08-6FFE-8603-E14AD78EA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3004-484B-4A24-AF02-4FD9C2E7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6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1A18F-C75E-141E-CA54-541F43FCA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A2059F-EA42-1DF8-CF84-BCD9377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55B0-54FD-41FA-8F29-C573691B763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5827B6-0440-2360-ABCE-3F2319AE1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EA4F3D-93BC-6DF5-5443-479D738F4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3004-484B-4A24-AF02-4FD9C2E7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41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729BBD-8AD4-1F54-27FF-C9ACE7F9E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55B0-54FD-41FA-8F29-C573691B763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D6A4CD-B747-1D8E-79DC-9418C5C1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4174C-5E6E-9E49-F510-7C65B50AF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3004-484B-4A24-AF02-4FD9C2E7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44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D0237-683F-43FC-C3A4-FA8C6FB93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F0808-560F-11C8-1991-ABD272302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0CB4D-F0C1-173B-E342-4125CC4AA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FB9BB-AF86-FE50-5A62-1DA230B76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55B0-54FD-41FA-8F29-C573691B763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4756B5-47EF-570D-1A93-C0BCB430B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35E63-1063-4737-F316-3A2FB957E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3004-484B-4A24-AF02-4FD9C2E7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6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D77C3-6FAC-7DEE-2143-5841710F5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11084-50FD-6E6F-3778-C09467F6FC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8041DF-00D8-3EDC-8C60-805FD2307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78BDFD-2E7C-26BC-5020-854CC392D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55B0-54FD-41FA-8F29-C573691B763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F4F8D9-8AED-33A3-49E9-018E170E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75EFF-5486-2F89-D011-E43C5F5E8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3004-484B-4A24-AF02-4FD9C2E7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6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370CBD-D5B4-67A1-30FE-2CACF768A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611FE-E124-C4A9-4C62-1DD25E87E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473CB-6A27-61D5-BB89-74B07D6C19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455B0-54FD-41FA-8F29-C573691B763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D93E4-62EE-123E-3CC9-FDC989CF1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33B73-2301-460A-5067-31F4FAF879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23004-484B-4A24-AF02-4FD9C2E7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4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3C6E7-FF6D-4215-C988-A39B08F5C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81" y="5430095"/>
            <a:ext cx="10923638" cy="131764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Farming for Our Grandchildren: Leading in the Military and Farming Communities in Times of Chaos</a:t>
            </a:r>
          </a:p>
        </p:txBody>
      </p:sp>
      <p:pic>
        <p:nvPicPr>
          <p:cNvPr id="6" name="Picture 5" descr="A group of soldiers in front of a helicopter&#10;&#10;Description automatically generated with medium confidence">
            <a:extLst>
              <a:ext uri="{FF2B5EF4-FFF2-40B4-BE49-F238E27FC236}">
                <a16:creationId xmlns:a16="http://schemas.microsoft.com/office/drawing/2014/main" id="{CE901105-EE35-A5E8-F547-2F482312B0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61" r="4082" b="3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27FC83-9605-3CAC-7B96-848579BDD5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63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Canadian Armed Forces conducting exercises in Campbellford |  ThePeterboroughExaminer.com">
            <a:extLst>
              <a:ext uri="{FF2B5EF4-FFF2-40B4-BE49-F238E27FC236}">
                <a16:creationId xmlns:a16="http://schemas.microsoft.com/office/drawing/2014/main" id="{C18DD433-3A75-A04E-3899-AF49DAE785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39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062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4DCC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25681237-9280-C34E-816D-B4530520B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77356"/>
            <a:ext cx="9966960" cy="1560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>
                <a:solidFill>
                  <a:srgbClr val="4DCCDD"/>
                </a:solidFill>
              </a:rPr>
              <a:t>Admiring and Describing the Challenge doesn’t actually address the Challenge.</a:t>
            </a:r>
            <a:br>
              <a:rPr lang="en-US" sz="3200">
                <a:solidFill>
                  <a:srgbClr val="4DCCDD"/>
                </a:solidFill>
              </a:rPr>
            </a:br>
            <a:endParaRPr lang="en-US" sz="3200">
              <a:solidFill>
                <a:srgbClr val="4DCCDD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8E0471-18D5-A8C5-1693-8565938D8B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91" r="1" b="2219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2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7F1D30-8872-E8CD-A627-F1A80FAD5C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4664" b="978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B01FF8-E700-A6C2-C597-0CC63B39D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>
                <a:solidFill>
                  <a:srgbClr val="FFFFFF"/>
                </a:solidFill>
              </a:rPr>
              <a:t>Don’t lose sight of the End State, do that by knowing where you want to end up. </a:t>
            </a:r>
            <a:br>
              <a:rPr lang="en-US" sz="5100">
                <a:solidFill>
                  <a:srgbClr val="FFFFFF"/>
                </a:solidFill>
              </a:rPr>
            </a:br>
            <a:endParaRPr lang="en-US" sz="5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42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7" name="Freeform: Shape 308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B01FF8-E700-A6C2-C597-0CC63B39D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Prioritize and Sequence: Know the difference between the two. </a:t>
            </a:r>
            <a:b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1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E1E8717-4605-CEB9-59A9-0B8C4E9E6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2428" y="586872"/>
            <a:ext cx="7225748" cy="568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230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23" name="Straight Connector 410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4" name="Rectangle 410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B01FF8-E700-A6C2-C597-0CC63B39D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>
                <a:solidFill>
                  <a:srgbClr val="FFFFFF"/>
                </a:solidFill>
              </a:rPr>
              <a:t>The future is always always important, but some days it doesn’t matter. </a:t>
            </a:r>
            <a:br>
              <a:rPr lang="en-US" sz="3000">
                <a:solidFill>
                  <a:srgbClr val="FFFFFF"/>
                </a:solidFill>
              </a:rPr>
            </a:br>
            <a:endParaRPr lang="en-US" sz="3000">
              <a:solidFill>
                <a:srgbClr val="FFFFFF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284BDBA-31FF-4C3E-44DB-46A56077E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907" y="307731"/>
            <a:ext cx="5330182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26F06551-F1E1-EAFB-214E-7458A11A3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6043" y="772073"/>
            <a:ext cx="5455917" cy="306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25" name="Straight Connector 410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509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B01FF8-E700-A6C2-C597-0CC63B39D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Accept you can only do so much: Plan and Act accordingly. </a:t>
            </a:r>
            <a:b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5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757E8DF-ED56-7DD4-4097-CD3EA6AC7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250899"/>
            <a:ext cx="7214616" cy="432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934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5126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6753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B01FF8-E700-A6C2-C597-0CC63B39D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803705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Leadership is about People: Every moment is a leadership moment. </a:t>
            </a:r>
            <a:br>
              <a:rPr lang="en-US" sz="3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5129" name="Straight Connector 5128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>
            <a:extLst>
              <a:ext uri="{FF2B5EF4-FFF2-40B4-BE49-F238E27FC236}">
                <a16:creationId xmlns:a16="http://schemas.microsoft.com/office/drawing/2014/main" id="{671E0E61-2C9C-7A16-ED8C-319DC1EC4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897659"/>
            <a:ext cx="5459470" cy="506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465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E1451247-5C7F-CB62-6359-E1925E008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Admiring and Describing the Challenge doesn’t actually address the Challenge.</a:t>
            </a:r>
          </a:p>
          <a:p>
            <a:r>
              <a:rPr lang="en-US" sz="2000" dirty="0"/>
              <a:t>Don’t lose sight of the End State, do that by knowing where you want to end up. </a:t>
            </a:r>
          </a:p>
          <a:p>
            <a:r>
              <a:rPr lang="en-US" sz="2000" dirty="0"/>
              <a:t>Learn to Prioritize and Learn to Sequence: Know the difference between the two. </a:t>
            </a:r>
          </a:p>
          <a:p>
            <a:r>
              <a:rPr lang="en-US" sz="2000" dirty="0"/>
              <a:t>The future is always </a:t>
            </a:r>
            <a:r>
              <a:rPr lang="en-US" sz="2000" dirty="0" err="1"/>
              <a:t>always</a:t>
            </a:r>
            <a:r>
              <a:rPr lang="en-US" sz="2000" dirty="0"/>
              <a:t> important, but some days it doesn’t matter. </a:t>
            </a:r>
          </a:p>
          <a:p>
            <a:r>
              <a:rPr lang="en-US" sz="2000" dirty="0"/>
              <a:t>Accept you can only do so much: Plan and Act accordingly. </a:t>
            </a:r>
          </a:p>
          <a:p>
            <a:r>
              <a:rPr lang="en-US" sz="2000" dirty="0"/>
              <a:t>Leadership is about People: Every moment is a leadership moment. </a:t>
            </a:r>
          </a:p>
        </p:txBody>
      </p:sp>
    </p:spTree>
    <p:extLst>
      <p:ext uri="{BB962C8B-B14F-4D97-AF65-F5344CB8AC3E}">
        <p14:creationId xmlns:p14="http://schemas.microsoft.com/office/powerpoint/2010/main" val="304143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B32AF-372B-601C-A5B1-CF3DC7921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BE353-964C-8C61-26F4-07A70CA58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07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80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0C855F-6F53-070A-5606-3A412CC23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8000"/>
            <a:ext cx="6143626" cy="1400400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 Family Affair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3B791A-5B79-75B6-B042-468CC3372E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80" r="1" b="1"/>
          <a:stretch/>
        </p:blipFill>
        <p:spPr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DB177A-17A1-8019-9570-600DEF7CD4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5069"/>
          <a:stretch/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449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few men working on a machine&#10;&#10;Description automatically generated with low confidence">
            <a:extLst>
              <a:ext uri="{FF2B5EF4-FFF2-40B4-BE49-F238E27FC236}">
                <a16:creationId xmlns:a16="http://schemas.microsoft.com/office/drawing/2014/main" id="{173F69E1-CEA5-A99A-C674-DE89BA7639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9537" r="-2" b="17250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5" name="Picture 4" descr="A drone flying over a field&#10;&#10;Description automatically generated with medium confidence">
            <a:extLst>
              <a:ext uri="{FF2B5EF4-FFF2-40B4-BE49-F238E27FC236}">
                <a16:creationId xmlns:a16="http://schemas.microsoft.com/office/drawing/2014/main" id="{C1511924-FF78-1970-23B1-9643355A36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69" r="-1" b="7439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1C776-2732-05D8-CBA7-8E77B9194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219"/>
            <a:ext cx="539591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Increasingly Driven 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by Technology</a:t>
            </a:r>
            <a:br>
              <a:rPr lang="en-US" sz="5000" dirty="0">
                <a:solidFill>
                  <a:schemeClr val="bg1"/>
                </a:solidFill>
              </a:rPr>
            </a:br>
            <a:endParaRPr lang="en-US" sz="5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577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1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3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D504E4-A508-D41B-0974-F50C252FD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14375"/>
            <a:ext cx="5203825" cy="393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7091CD-639A-6C89-D6E8-8B6C2A98C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463" y="714375"/>
            <a:ext cx="5240338" cy="393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36E4C5-3583-E805-2B84-BE8A32E3E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>
            <a:normAutofit fontScale="90000"/>
          </a:bodyPr>
          <a:lstStyle/>
          <a:p>
            <a:r>
              <a:rPr lang="en-US" sz="3700" dirty="0"/>
              <a:t>Weather of all types…. Is not a Reason let alone an Excuse</a:t>
            </a:r>
          </a:p>
        </p:txBody>
      </p:sp>
    </p:spTree>
    <p:extLst>
      <p:ext uri="{BB962C8B-B14F-4D97-AF65-F5344CB8AC3E}">
        <p14:creationId xmlns:p14="http://schemas.microsoft.com/office/powerpoint/2010/main" val="257411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building with towers&#10;&#10;Description automatically generated with low confidence">
            <a:extLst>
              <a:ext uri="{FF2B5EF4-FFF2-40B4-BE49-F238E27FC236}">
                <a16:creationId xmlns:a16="http://schemas.microsoft.com/office/drawing/2014/main" id="{FFA20332-4A8E-77D6-683D-98F27D3209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543405-E516-5D13-E6B7-E9BAFD020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Government….. Is Always (!!) Involved.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91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6614EF-5A78-E7EC-2038-77FF1E0DB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760" y="1223554"/>
            <a:ext cx="7813884" cy="453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86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F24A09B-713F-43FC-AB6E-B88083968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376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B91AB35-C3B4-4B70-B3DD-13D63B7DA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3975" y="2423149"/>
            <a:ext cx="0" cy="201168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2A3810A-E91D-CEA3-58D1-698D677A0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575" y="639763"/>
            <a:ext cx="4386263" cy="314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711F4E-7A1B-54CD-F26A-D5E850B78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575" y="3857625"/>
            <a:ext cx="4386263" cy="23606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891EBE-3135-9745-1C39-A22805123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44" y="640080"/>
            <a:ext cx="4173905" cy="5577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Society’s Quality of Life: Depends on What We Do</a:t>
            </a:r>
            <a:b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81345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E44D24-6C0A-46CC-2BC8-014829672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17092"/>
            <a:ext cx="11277600" cy="462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74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226</Words>
  <Application>Microsoft Office PowerPoint</Application>
  <PresentationFormat>Widescreen</PresentationFormat>
  <Paragraphs>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Farming for Our Grandchildren: Leading in the Military and Farming Communities in Times of Chaos</vt:lpstr>
      <vt:lpstr>PowerPoint Presentation</vt:lpstr>
      <vt:lpstr>A Family Affair</vt:lpstr>
      <vt:lpstr>Increasingly Driven  by Technology </vt:lpstr>
      <vt:lpstr>Weather of all types…. Is not a Reason let alone an Excuse</vt:lpstr>
      <vt:lpstr>Government….. Is Always (!!) Involved. </vt:lpstr>
      <vt:lpstr>PowerPoint Presentation</vt:lpstr>
      <vt:lpstr>Society’s Quality of Life: Depends on What We Do </vt:lpstr>
      <vt:lpstr>PowerPoint Presentation</vt:lpstr>
      <vt:lpstr>PowerPoint Presentation</vt:lpstr>
      <vt:lpstr>Admiring and Describing the Challenge doesn’t actually address the Challenge. </vt:lpstr>
      <vt:lpstr>Don’t lose sight of the End State, do that by knowing where you want to end up.  </vt:lpstr>
      <vt:lpstr>Prioritize and Sequence: Know the difference between the two.  </vt:lpstr>
      <vt:lpstr>The future is always always important, but some days it doesn’t matter.  </vt:lpstr>
      <vt:lpstr>Accept you can only do so much: Plan and Act accordingly.  </vt:lpstr>
      <vt:lpstr>Leadership is about People: Every moment is a leadership moment.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Farming for Our Grandchildren: Leading in the Military and Farming Communities in Times of Chaos</dc:title>
  <dc:creator>Mike Day</dc:creator>
  <cp:lastModifiedBy>Mike Day</cp:lastModifiedBy>
  <cp:revision>2</cp:revision>
  <dcterms:created xsi:type="dcterms:W3CDTF">2023-02-23T02:19:08Z</dcterms:created>
  <dcterms:modified xsi:type="dcterms:W3CDTF">2023-02-23T04:09:38Z</dcterms:modified>
</cp:coreProperties>
</file>